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0" r:id="rId3"/>
    <p:sldId id="283" r:id="rId4"/>
    <p:sldId id="269" r:id="rId5"/>
    <p:sldId id="268" r:id="rId6"/>
    <p:sldId id="284" r:id="rId7"/>
    <p:sldId id="285" r:id="rId8"/>
    <p:sldId id="27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71" autoAdjust="0"/>
  </p:normalViewPr>
  <p:slideViewPr>
    <p:cSldViewPr snapToGrid="0">
      <p:cViewPr>
        <p:scale>
          <a:sx n="81" d="100"/>
          <a:sy n="81" d="100"/>
        </p:scale>
        <p:origin x="-78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A873D-2E8C-4539-8DA6-E380A1159D9E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9CB57-585F-4FF5-8745-5495F5642A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61124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719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213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9443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699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901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129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301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966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9314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378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863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BA090-458C-40BF-A7A9-D130D7B4DA8D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85821-6722-4508-A62E-DC55C52889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3172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wnload.vikidia.org/vikidia/fr/images/7/79/Drapeau_du_Liban.sv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hyperlink" Target="http://www.rtl.fr/direct" TargetMode="External"/><Relationship Id="rId4" Type="http://schemas.openxmlformats.org/officeDocument/2006/relationships/hyperlink" Target="http://www.rtl.fr/auteur/claire-gavea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14152" y="216555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Rotary Lyon Est</a:t>
            </a:r>
            <a:br>
              <a:rPr lang="fr-FR" b="1" dirty="0" smtClean="0"/>
            </a:br>
            <a:r>
              <a:rPr lang="fr-FR" b="1" dirty="0" smtClean="0"/>
              <a:t>Voyage au Liban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4400" dirty="0" smtClean="0"/>
              <a:t>Septembre 2017</a:t>
            </a:r>
            <a:r>
              <a:rPr lang="fr-FR" sz="4900" dirty="0" smtClean="0"/>
              <a:t/>
            </a:r>
            <a:br>
              <a:rPr lang="fr-FR" sz="4900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4152" y="4349013"/>
            <a:ext cx="9144000" cy="1655762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Richard ATUYER - Francis FRUCHART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730840" y="519824"/>
            <a:ext cx="602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Sofitel Lundi 6 novembre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362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02287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3662" y="260351"/>
            <a:ext cx="8757138" cy="5865813"/>
          </a:xfrm>
        </p:spPr>
        <p:txBody>
          <a:bodyPr/>
          <a:lstStyle/>
          <a:p>
            <a:pPr eaLnBrk="1" hangingPunct="1"/>
            <a:endParaRPr lang="fr-FR" altLang="fr-FR" dirty="0" smtClean="0"/>
          </a:p>
        </p:txBody>
      </p:sp>
      <p:pic>
        <p:nvPicPr>
          <p:cNvPr id="3076" name="Picture 5" descr="Fichier:Drapeau du Liba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4113" y="1125538"/>
            <a:ext cx="714375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191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Jean-Paul Narjollet, organisateur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Rotarien du RC Dijon-Bourgogne, Président du CIP France Liban, ami </a:t>
            </a:r>
            <a:r>
              <a:rPr lang="fr-FR" dirty="0"/>
              <a:t>de Bernard </a:t>
            </a:r>
            <a:r>
              <a:rPr lang="fr-FR" dirty="0" smtClean="0"/>
              <a:t>Bodelet, </a:t>
            </a:r>
          </a:p>
          <a:p>
            <a:r>
              <a:rPr lang="fr-FR" dirty="0" smtClean="0"/>
              <a:t>Est à l’origine d’actions communes avec le Liban, depuis plus de 20 ans, dont la dernière datant de 2017 a consisté à équiper une salle informatique dans une école à Zgharta (réalisation de 18 000$ avec 18 clubs dont Lyon Est)</a:t>
            </a:r>
          </a:p>
          <a:p>
            <a:r>
              <a:rPr lang="fr-FR" dirty="0" smtClean="0"/>
              <a:t>A organisé le voyage du 24/09 au 01/10 ( 26 voyageurs)</a:t>
            </a:r>
          </a:p>
        </p:txBody>
      </p:sp>
    </p:spTree>
    <p:extLst>
      <p:ext uri="{BB962C8B-B14F-4D97-AF65-F5344CB8AC3E}">
        <p14:creationId xmlns:p14="http://schemas.microsoft.com/office/powerpoint/2010/main" xmlns="" val="37975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arte_liban-admin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4504" y="175788"/>
            <a:ext cx="5106764" cy="6381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320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82879" y="300446"/>
            <a:ext cx="10136778" cy="64399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800" dirty="0" smtClean="0"/>
              <a:t>République libanaise </a:t>
            </a:r>
          </a:p>
          <a:p>
            <a:r>
              <a:rPr lang="fr-FR" altLang="fr-FR" sz="1800" dirty="0" smtClean="0"/>
              <a:t>10.000 km2 (la taille de la Gironde) 250 km / 25-60 Km</a:t>
            </a:r>
          </a:p>
          <a:p>
            <a:r>
              <a:rPr lang="fr-FR" altLang="fr-FR" sz="1800" dirty="0" smtClean="0"/>
              <a:t>6 millions habitants (estimation):</a:t>
            </a:r>
          </a:p>
          <a:p>
            <a:r>
              <a:rPr lang="fr-FR" altLang="fr-FR" sz="1800" dirty="0" smtClean="0"/>
              <a:t>- 4.3 millions de libanais (environ…pas </a:t>
            </a:r>
            <a:r>
              <a:rPr lang="fr-FR" altLang="fr-FR" sz="1800" dirty="0"/>
              <a:t>de recensement depuis </a:t>
            </a:r>
            <a:r>
              <a:rPr lang="fr-FR" altLang="fr-FR" sz="1800" dirty="0" smtClean="0"/>
              <a:t>1932)</a:t>
            </a:r>
          </a:p>
          <a:p>
            <a:r>
              <a:rPr lang="fr-FR" altLang="fr-FR" sz="1800" dirty="0" smtClean="0"/>
              <a:t>- 400.000 palestiniens et 1.600.000 réfugies syriens (sunnites)</a:t>
            </a:r>
          </a:p>
          <a:p>
            <a:r>
              <a:rPr lang="fr-FR" altLang="fr-FR" sz="1800" dirty="0" smtClean="0"/>
              <a:t>Diaspora 12 millions (principalement maronite et chiite) Amérique,</a:t>
            </a:r>
          </a:p>
          <a:p>
            <a:pPr marL="0" indent="0">
              <a:buNone/>
            </a:pPr>
            <a:r>
              <a:rPr lang="fr-FR" altLang="fr-FR" sz="1800" dirty="0" smtClean="0"/>
              <a:t>    Afrique et Australie, (soutien financier très important)</a:t>
            </a:r>
          </a:p>
          <a:p>
            <a:r>
              <a:rPr lang="fr-FR" altLang="fr-FR" sz="1800" dirty="0" smtClean="0"/>
              <a:t>Beyrouth 1.5 million ha (25% de la population totale estimée)</a:t>
            </a:r>
          </a:p>
          <a:p>
            <a:r>
              <a:rPr lang="fr-FR" altLang="fr-FR" sz="1800" dirty="0" smtClean="0"/>
              <a:t>Langue : arabe</a:t>
            </a:r>
          </a:p>
          <a:p>
            <a:r>
              <a:rPr lang="fr-FR" altLang="fr-FR" sz="1800" dirty="0" smtClean="0"/>
              <a:t>Religions 60-70% musulmans, 40/30% chrétiens </a:t>
            </a:r>
          </a:p>
          <a:p>
            <a:r>
              <a:rPr lang="fr-FR" altLang="fr-FR" sz="1800" dirty="0" smtClean="0"/>
              <a:t>Système politique : république parlementaire (démocratie confessionnelle)</a:t>
            </a:r>
          </a:p>
          <a:p>
            <a:pPr>
              <a:buFontTx/>
              <a:buNone/>
            </a:pPr>
            <a:r>
              <a:rPr lang="fr-FR" altLang="fr-FR" sz="1800" dirty="0" smtClean="0"/>
              <a:t>     - </a:t>
            </a:r>
            <a:r>
              <a:rPr lang="fr-FR" altLang="fr-FR" sz="1800" b="1" dirty="0" smtClean="0"/>
              <a:t>Président de la république: chrétien maronite 	Michel AOUN </a:t>
            </a:r>
          </a:p>
          <a:p>
            <a:pPr>
              <a:buNone/>
            </a:pPr>
            <a:r>
              <a:rPr lang="fr-FR" altLang="fr-FR" sz="1800" b="1" dirty="0" smtClean="0"/>
              <a:t>     - Premier Ministre : musulman sunnite 		Saad HARIRI	 </a:t>
            </a:r>
          </a:p>
          <a:p>
            <a:pPr>
              <a:buNone/>
            </a:pPr>
            <a:r>
              <a:rPr lang="fr-FR" altLang="fr-FR" sz="1800" b="1" dirty="0" smtClean="0"/>
              <a:t>     - Président de l’assemblée : musulman chiite	 	Nabih BERRI</a:t>
            </a:r>
          </a:p>
          <a:p>
            <a:pPr>
              <a:buFontTx/>
              <a:buNone/>
            </a:pPr>
            <a:r>
              <a:rPr lang="fr-FR" altLang="fr-FR" sz="1800" dirty="0" smtClean="0"/>
              <a:t>    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1325" y="164215"/>
            <a:ext cx="1895958" cy="303761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/>
          <a:srcRect l="10850" t="9838" r="12370" b="20255"/>
          <a:stretch/>
        </p:blipFill>
        <p:spPr>
          <a:xfrm>
            <a:off x="8702532" y="4066187"/>
            <a:ext cx="1760217" cy="2493639"/>
          </a:xfrm>
          <a:prstGeom prst="rect">
            <a:avLst/>
          </a:prstGeom>
        </p:spPr>
      </p:pic>
      <p:pic>
        <p:nvPicPr>
          <p:cNvPr id="4098" name="Picture 2" descr="https://upload.wikimedia.org/wikipedia/commons/f/fb/Saad_Hariri_in_Washington_-_2017_-_%2835376275923%2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27880" y="1164808"/>
            <a:ext cx="2173642" cy="258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224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4970593"/>
            <a:ext cx="12192000" cy="9941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5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4" tooltip="La page RTL de Claire Gaveau"/>
              </a:rPr>
              <a:t>  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 publié le 04/11/2017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Une annonce faite à la surprise générale. Le premier ministre a annoncé ce samedi 4 octobre 2017 sa démission, un an après sa nomination à la tête du gouvernement. Saad Hariri accuse notamment le Hezbollah chiite et son allié iranien de "mainmise" sur le Liban. "Je sens que ma vie est visée", a-t-il dit, affirmant que le Liban vivait une situation similaire à celle qui prévalait avant l'assassinat en 2005 de son père Rafic Hariri, ex-premier-ministre.</a:t>
            </a:r>
            <a:b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 Hezbollah est un allié crucial du régime de Bachar al-Assad dans la guerre en Syrie voisine. Il est soutenu par Téhéran et est le seul parti libanais à avoir gardé ses armes après la fin de la guerre civile au Liban (1975-1990). Bête noire d'Israël, le Hezbollah refuse d'abandonner son arsenal, principale pomme de discorde dans le pays</a:t>
            </a:r>
          </a:p>
        </p:txBody>
      </p:sp>
      <p:pic>
        <p:nvPicPr>
          <p:cNvPr id="1026" name="Picture 2" descr="Vincent Parizot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-23591838"/>
            <a:ext cx="9334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ad Hariri, le premier ministre libanai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175" y="15667038"/>
            <a:ext cx="8382000" cy="559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laireGaveau">
            <a:hlinkClick r:id="rId4" tooltip="La page RTL de Claire Gaveau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21305838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ontrols>
      <p:control spid="1032" name="DefaultOcx" r:id="rId2" imgW="914400" imgH="228600"/>
    </p:controls>
    <p:extLst>
      <p:ext uri="{BB962C8B-B14F-4D97-AF65-F5344CB8AC3E}">
        <p14:creationId xmlns:p14="http://schemas.microsoft.com/office/powerpoint/2010/main" xmlns="" val="30465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pays multiconfessionnel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communautarisme caractérise le système politique : 18 communautés coexistent dans l’exercice du pouvoir,</a:t>
            </a:r>
          </a:p>
          <a:p>
            <a:r>
              <a:rPr lang="fr-FR" dirty="0" smtClean="0"/>
              <a:t>Un pays déstabilisé par la lutte entres islams sunnite (Ryad) et chiite(Téhéran)</a:t>
            </a:r>
          </a:p>
          <a:p>
            <a:r>
              <a:rPr lang="fr-FR" dirty="0" smtClean="0"/>
              <a:t>La Syrie a longtemps joué avec les clans, rivalités et communautés religieuses,</a:t>
            </a:r>
          </a:p>
          <a:p>
            <a:r>
              <a:rPr lang="fr-FR" dirty="0" smtClean="0"/>
              <a:t>Prééminence du Hezbollah , bras armé de l’Iran et soutien actuel de</a:t>
            </a:r>
            <a:r>
              <a:rPr lang="fr-FR" altLang="fr-FR" dirty="0">
                <a:latin typeface="Arial" pitchFamily="34" charset="0"/>
                <a:cs typeface="Arial" pitchFamily="34" charset="0"/>
              </a:rPr>
              <a:t> Bachar al-Assad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584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religions 204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2185" b="44488"/>
          <a:stretch/>
        </p:blipFill>
        <p:spPr bwMode="auto">
          <a:xfrm>
            <a:off x="2150772" y="1635203"/>
            <a:ext cx="7353838" cy="522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807594" y="0"/>
            <a:ext cx="4945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Musulmans</a:t>
            </a:r>
            <a:endParaRPr lang="fr-FR" b="1" dirty="0" smtClean="0"/>
          </a:p>
          <a:p>
            <a:r>
              <a:rPr lang="fr-FR" dirty="0" smtClean="0"/>
              <a:t>Chiite </a:t>
            </a:r>
          </a:p>
          <a:p>
            <a:r>
              <a:rPr lang="fr-FR" dirty="0" smtClean="0"/>
              <a:t>Sunnite</a:t>
            </a:r>
          </a:p>
          <a:p>
            <a:r>
              <a:rPr lang="fr-FR" dirty="0" smtClean="0"/>
              <a:t>Druzes </a:t>
            </a:r>
          </a:p>
          <a:p>
            <a:r>
              <a:rPr lang="fr-FR" dirty="0" smtClean="0"/>
              <a:t>Alaouite  Ismaélien….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-244699" y="4790940"/>
            <a:ext cx="762429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fr-FR" sz="2400" b="1" dirty="0" smtClean="0"/>
              <a:t>Députés 64 chrétiens  64 musulmans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xmlns="" val="295913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275</Words>
  <Application>Microsoft Office PowerPoint</Application>
  <PresentationFormat>Personnalisé</PresentationFormat>
  <Paragraphs>37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Rotary Lyon Est Voyage au Liban Septembre 2017 </vt:lpstr>
      <vt:lpstr>Diapositive 2</vt:lpstr>
      <vt:lpstr>Jean-Paul Narjollet, organisateur du voyage</vt:lpstr>
      <vt:lpstr>Diapositive 4</vt:lpstr>
      <vt:lpstr>Diapositive 5</vt:lpstr>
      <vt:lpstr>Diapositive 6</vt:lpstr>
      <vt:lpstr>Un pays multiconfessionnel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Francis2</dc:creator>
  <cp:lastModifiedBy>Bernard Colombaud</cp:lastModifiedBy>
  <cp:revision>68</cp:revision>
  <dcterms:created xsi:type="dcterms:W3CDTF">2017-11-03T09:06:43Z</dcterms:created>
  <dcterms:modified xsi:type="dcterms:W3CDTF">2017-11-08T13:24:48Z</dcterms:modified>
</cp:coreProperties>
</file>